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7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6/17/2016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Writers suggested </a:t>
            </a:r>
            <a:b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 Q3 prompts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6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16-19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3600" b="1" dirty="0"/>
              <a:t>Margaret Atwood (7)</a:t>
            </a:r>
          </a:p>
          <a:p>
            <a:pPr marL="0" indent="0" algn="ctr">
              <a:buNone/>
            </a:pPr>
            <a:r>
              <a:rPr lang="de-DE" sz="3600" b="1" dirty="0"/>
              <a:t>Jane Austen (4)</a:t>
            </a:r>
          </a:p>
          <a:p>
            <a:pPr marL="0" indent="0" algn="ctr">
              <a:buNone/>
            </a:pPr>
            <a:r>
              <a:rPr lang="de-DE" sz="3600" b="1" dirty="0"/>
              <a:t>George Bernard Shaw (6)</a:t>
            </a:r>
          </a:p>
          <a:p>
            <a:pPr marL="0" indent="0" algn="ctr">
              <a:buNone/>
            </a:pPr>
            <a:r>
              <a:rPr lang="de-DE" sz="3600" b="1" dirty="0"/>
              <a:t>Mark Twain (1)</a:t>
            </a:r>
          </a:p>
        </p:txBody>
      </p:sp>
    </p:spTree>
    <p:extLst>
      <p:ext uri="{BB962C8B-B14F-4D97-AF65-F5344CB8AC3E}">
        <p14:creationId xmlns:p14="http://schemas.microsoft.com/office/powerpoint/2010/main" val="17758841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14-15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Charlotte Bronte (1)</a:t>
            </a:r>
          </a:p>
          <a:p>
            <a:pPr marL="0" indent="0" algn="ctr">
              <a:buNone/>
            </a:pPr>
            <a:r>
              <a:rPr lang="en-US" sz="3600" b="1" dirty="0"/>
              <a:t>Tennessee Williams (3)</a:t>
            </a:r>
          </a:p>
        </p:txBody>
      </p:sp>
    </p:spTree>
    <p:extLst>
      <p:ext uri="{BB962C8B-B14F-4D97-AF65-F5344CB8AC3E}">
        <p14:creationId xmlns:p14="http://schemas.microsoft.com/office/powerpoint/2010/main" val="31442029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Arthur Miller (3)</a:t>
            </a:r>
          </a:p>
        </p:txBody>
      </p:sp>
    </p:spTree>
    <p:extLst>
      <p:ext uri="{BB962C8B-B14F-4D97-AF65-F5344CB8AC3E}">
        <p14:creationId xmlns:p14="http://schemas.microsoft.com/office/powerpoint/2010/main" val="11158257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Feodor Dostoevsky (3)</a:t>
            </a:r>
          </a:p>
        </p:txBody>
      </p:sp>
    </p:spTree>
    <p:extLst>
      <p:ext uri="{BB962C8B-B14F-4D97-AF65-F5344CB8AC3E}">
        <p14:creationId xmlns:p14="http://schemas.microsoft.com/office/powerpoint/2010/main" val="20177615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11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Henry James (6)</a:t>
            </a:r>
          </a:p>
        </p:txBody>
      </p:sp>
    </p:spTree>
    <p:extLst>
      <p:ext uri="{BB962C8B-B14F-4D97-AF65-F5344CB8AC3E}">
        <p14:creationId xmlns:p14="http://schemas.microsoft.com/office/powerpoint/2010/main" val="32392123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3071003"/>
            <a:ext cx="8825658" cy="1706377"/>
          </a:xfrm>
        </p:spPr>
        <p:txBody>
          <a:bodyPr/>
          <a:lstStyle/>
          <a:p>
            <a:pPr algn="r"/>
            <a:r>
              <a:rPr lang="en-US" sz="9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THE TOP 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9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10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Emily  Bronte </a:t>
            </a:r>
            <a:r>
              <a:rPr lang="en-US" sz="3600" b="1" dirty="0"/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8560348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Ralph Ellison (1)</a:t>
            </a:r>
          </a:p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Herman Melville (4)</a:t>
            </a:r>
          </a:p>
        </p:txBody>
      </p:sp>
    </p:spTree>
    <p:extLst>
      <p:ext uri="{BB962C8B-B14F-4D97-AF65-F5344CB8AC3E}">
        <p14:creationId xmlns:p14="http://schemas.microsoft.com/office/powerpoint/2010/main" val="17616440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Toni Morrison (4)</a:t>
            </a:r>
          </a:p>
        </p:txBody>
      </p:sp>
    </p:spTree>
    <p:extLst>
      <p:ext uri="{BB962C8B-B14F-4D97-AF65-F5344CB8AC3E}">
        <p14:creationId xmlns:p14="http://schemas.microsoft.com/office/powerpoint/2010/main" val="22323208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8" y="2794959"/>
            <a:ext cx="7543347" cy="4063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Charles Dickens (7)</a:t>
            </a:r>
          </a:p>
        </p:txBody>
      </p:sp>
    </p:spTree>
    <p:extLst>
      <p:ext uri="{BB962C8B-B14F-4D97-AF65-F5344CB8AC3E}">
        <p14:creationId xmlns:p14="http://schemas.microsoft.com/office/powerpoint/2010/main" val="35852811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984740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#39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9" y="2984740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E. M. Forster (2)</a:t>
            </a:r>
          </a:p>
        </p:txBody>
      </p:sp>
    </p:spTree>
    <p:extLst>
      <p:ext uri="{BB962C8B-B14F-4D97-AF65-F5344CB8AC3E}">
        <p14:creationId xmlns:p14="http://schemas.microsoft.com/office/powerpoint/2010/main" val="23490562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91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794959"/>
            <a:ext cx="2019567" cy="14319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en-US" sz="6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# 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2968" y="2794959"/>
            <a:ext cx="7543347" cy="4063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William Shakespeare (18)</a:t>
            </a:r>
          </a:p>
        </p:txBody>
      </p:sp>
    </p:spTree>
    <p:extLst>
      <p:ext uri="{BB962C8B-B14F-4D97-AF65-F5344CB8AC3E}">
        <p14:creationId xmlns:p14="http://schemas.microsoft.com/office/powerpoint/2010/main" val="26505791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Writers suggested </a:t>
            </a:r>
            <a:b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 Q3 prompts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257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#35-38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E. M. Forster (2)</a:t>
            </a:r>
          </a:p>
          <a:p>
            <a:pPr marL="0" indent="0" algn="ctr">
              <a:buNone/>
            </a:pPr>
            <a:r>
              <a:rPr lang="en-US" sz="3600" b="1" dirty="0"/>
              <a:t>Edward Albee (2)</a:t>
            </a:r>
          </a:p>
          <a:p>
            <a:pPr marL="0" indent="0" algn="ctr">
              <a:buNone/>
            </a:pPr>
            <a:r>
              <a:rPr lang="en-US" sz="3600" b="1" dirty="0"/>
              <a:t>Lorraine Hansberry (1)</a:t>
            </a:r>
          </a:p>
          <a:p>
            <a:pPr marL="0" indent="0" algn="ctr">
              <a:buNone/>
            </a:pPr>
            <a:r>
              <a:rPr lang="en-US" sz="3600" b="1" dirty="0"/>
              <a:t>Leslie Marmon </a:t>
            </a:r>
            <a:r>
              <a:rPr lang="en-US" sz="3600" b="1" dirty="0" err="1"/>
              <a:t>Silko</a:t>
            </a:r>
            <a:r>
              <a:rPr lang="en-US" sz="3600" b="1" dirty="0"/>
              <a:t> (1)</a:t>
            </a:r>
          </a:p>
          <a:p>
            <a:pPr marL="0" indent="0" algn="ctr">
              <a:buNone/>
            </a:pPr>
            <a:r>
              <a:rPr lang="en-US" sz="3600" b="1" dirty="0"/>
              <a:t>Leo Tolstoy (2)</a:t>
            </a:r>
          </a:p>
        </p:txBody>
      </p:sp>
    </p:spTree>
    <p:extLst>
      <p:ext uri="{BB962C8B-B14F-4D97-AF65-F5344CB8AC3E}">
        <p14:creationId xmlns:p14="http://schemas.microsoft.com/office/powerpoint/2010/main" val="7379368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32-34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Ernest Hemingway (3)</a:t>
            </a:r>
          </a:p>
          <a:p>
            <a:pPr marL="0" indent="0" algn="ctr">
              <a:buNone/>
            </a:pPr>
            <a:r>
              <a:rPr lang="en-US" sz="3600" b="1" dirty="0"/>
              <a:t>Cormac McCarthy (4)</a:t>
            </a:r>
          </a:p>
          <a:p>
            <a:pPr marL="0" indent="0" algn="ctr">
              <a:buNone/>
            </a:pPr>
            <a:r>
              <a:rPr lang="en-US" sz="3600" b="1" dirty="0"/>
              <a:t>Alice Walker (1)</a:t>
            </a:r>
          </a:p>
        </p:txBody>
      </p:sp>
    </p:spTree>
    <p:extLst>
      <p:ext uri="{BB962C8B-B14F-4D97-AF65-F5344CB8AC3E}">
        <p14:creationId xmlns:p14="http://schemas.microsoft.com/office/powerpoint/2010/main" val="23024009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31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Virginia Woolf (5)</a:t>
            </a:r>
          </a:p>
        </p:txBody>
      </p:sp>
    </p:spTree>
    <p:extLst>
      <p:ext uri="{BB962C8B-B14F-4D97-AF65-F5344CB8AC3E}">
        <p14:creationId xmlns:p14="http://schemas.microsoft.com/office/powerpoint/2010/main" val="22046176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25-30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Kate Chopin (1)</a:t>
            </a:r>
          </a:p>
          <a:p>
            <a:pPr marL="0" indent="0" algn="ctr">
              <a:buNone/>
            </a:pPr>
            <a:r>
              <a:rPr lang="en-US" sz="3600" b="1" dirty="0"/>
              <a:t>Joseph Heller (1)</a:t>
            </a:r>
          </a:p>
          <a:p>
            <a:pPr marL="0" indent="0" algn="ctr">
              <a:buNone/>
            </a:pPr>
            <a:r>
              <a:rPr lang="en-US" sz="3600" b="1" dirty="0"/>
              <a:t>Zora Neal Hurston (1)</a:t>
            </a:r>
          </a:p>
          <a:p>
            <a:pPr marL="0" indent="0" algn="ctr">
              <a:buNone/>
            </a:pPr>
            <a:r>
              <a:rPr lang="en-US" sz="3600" b="1" dirty="0"/>
              <a:t>John Steinbeck (3)</a:t>
            </a:r>
          </a:p>
          <a:p>
            <a:pPr marL="0" indent="0" algn="ctr">
              <a:buNone/>
            </a:pPr>
            <a:r>
              <a:rPr lang="en-US" sz="3600" b="1" dirty="0"/>
              <a:t>August Wilson (3)</a:t>
            </a:r>
          </a:p>
          <a:p>
            <a:pPr marL="0" indent="0" algn="ctr">
              <a:buNone/>
            </a:pPr>
            <a:r>
              <a:rPr lang="en-US" sz="3600" b="1" dirty="0"/>
              <a:t>Richard Wright (2)</a:t>
            </a:r>
          </a:p>
        </p:txBody>
      </p:sp>
    </p:spTree>
    <p:extLst>
      <p:ext uri="{BB962C8B-B14F-4D97-AF65-F5344CB8AC3E}">
        <p14:creationId xmlns:p14="http://schemas.microsoft.com/office/powerpoint/2010/main" val="42170846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Edith Wharton (3)</a:t>
            </a:r>
          </a:p>
        </p:txBody>
      </p:sp>
    </p:spTree>
    <p:extLst>
      <p:ext uri="{BB962C8B-B14F-4D97-AF65-F5344CB8AC3E}">
        <p14:creationId xmlns:p14="http://schemas.microsoft.com/office/powerpoint/2010/main" val="4779405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F. Scott Fitzgerald (1)</a:t>
            </a:r>
          </a:p>
        </p:txBody>
      </p:sp>
    </p:spTree>
    <p:extLst>
      <p:ext uri="{BB962C8B-B14F-4D97-AF65-F5344CB8AC3E}">
        <p14:creationId xmlns:p14="http://schemas.microsoft.com/office/powerpoint/2010/main" val="6336564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294" y="947920"/>
            <a:ext cx="8761413" cy="932638"/>
          </a:xfrm>
        </p:spPr>
        <p:txBody>
          <a:bodyPr/>
          <a:lstStyle/>
          <a:p>
            <a:pPr algn="ctr"/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794959"/>
            <a:ext cx="1795280" cy="726296"/>
          </a:xfrm>
        </p:spPr>
        <p:txBody>
          <a:bodyPr>
            <a:normAutofit/>
          </a:bodyPr>
          <a:lstStyle/>
          <a:p>
            <a:r>
              <a:rPr lang="en-US" sz="2800" b="1" dirty="0"/>
              <a:t># 20-22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15716" y="2794959"/>
            <a:ext cx="7543347" cy="3140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/>
              <a:t>Nathaniel Hawthorne (2)</a:t>
            </a:r>
          </a:p>
          <a:p>
            <a:pPr marL="0" indent="0" algn="ctr">
              <a:buNone/>
            </a:pPr>
            <a:r>
              <a:rPr lang="en-US" sz="3600" b="1" dirty="0"/>
              <a:t>James Joyce (2)</a:t>
            </a:r>
          </a:p>
          <a:p>
            <a:pPr marL="0" indent="0" algn="ctr">
              <a:buNone/>
            </a:pPr>
            <a:r>
              <a:rPr lang="en-US" sz="3600" b="1" dirty="0"/>
              <a:t> Sophocles (2)</a:t>
            </a:r>
          </a:p>
        </p:txBody>
      </p:sp>
    </p:spTree>
    <p:extLst>
      <p:ext uri="{BB962C8B-B14F-4D97-AF65-F5344CB8AC3E}">
        <p14:creationId xmlns:p14="http://schemas.microsoft.com/office/powerpoint/2010/main" val="13225872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</TotalTime>
  <Words>252</Words>
  <Application>Microsoft Office PowerPoint</Application>
  <PresentationFormat>Widescreen</PresentationFormat>
  <Paragraphs>75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Ion Boardroom</vt:lpstr>
      <vt:lpstr>Writers suggested  in Q3 prompts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20</vt:lpstr>
      <vt:lpstr>21</vt:lpstr>
      <vt:lpstr>22</vt:lpstr>
      <vt:lpstr>23</vt:lpstr>
      <vt:lpstr>THE TOP 10</vt:lpstr>
      <vt:lpstr>25</vt:lpstr>
      <vt:lpstr>30</vt:lpstr>
      <vt:lpstr>35</vt:lpstr>
      <vt:lpstr>39</vt:lpstr>
      <vt:lpstr>91</vt:lpstr>
      <vt:lpstr>Writers suggested  in Q3 prompts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Writers suggested  in Q3 prompts</dc:title>
  <dc:creator>Skip Nicholson</dc:creator>
  <cp:lastModifiedBy>Skip Nicholson</cp:lastModifiedBy>
  <cp:revision>6</cp:revision>
  <dcterms:created xsi:type="dcterms:W3CDTF">2016-06-17T08:27:41Z</dcterms:created>
  <dcterms:modified xsi:type="dcterms:W3CDTF">2016-06-17T09:07:21Z</dcterms:modified>
</cp:coreProperties>
</file>